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第</a:t>
            </a:r>
            <a:r>
              <a:rPr lang="en-US" altLang="ja-JP" sz="4800" b="1" dirty="0" smtClean="0">
                <a:solidFill>
                  <a:srgbClr val="000000"/>
                </a:solidFill>
                <a:latin typeface="+mn-ea"/>
                <a:cs typeface="+mj-cs"/>
              </a:rPr>
              <a:t>21</a:t>
            </a: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回</a:t>
            </a:r>
            <a:r>
              <a:rPr lang="en-US" altLang="ja-JP" sz="4800" b="1" dirty="0" smtClean="0">
                <a:solidFill>
                  <a:srgbClr val="000000"/>
                </a:solidFill>
                <a:latin typeface="+mn-ea"/>
                <a:cs typeface="+mj-cs"/>
              </a:rPr>
              <a:t/>
            </a:r>
            <a:br>
              <a:rPr lang="en-US" altLang="ja-JP" sz="4800" b="1" dirty="0" smtClean="0">
                <a:solidFill>
                  <a:srgbClr val="000000"/>
                </a:solidFill>
                <a:latin typeface="+mn-ea"/>
                <a:cs typeface="+mj-cs"/>
              </a:rPr>
            </a:b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日本</a:t>
            </a:r>
            <a:r>
              <a:rPr lang="ja-JP" altLang="en-US" sz="4800" b="1" dirty="0">
                <a:solidFill>
                  <a:srgbClr val="000000"/>
                </a:solidFill>
                <a:latin typeface="+mn-ea"/>
                <a:cs typeface="+mj-cs"/>
              </a:rPr>
              <a:t>気胸・嚢胞性</a:t>
            </a: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肺疾患</a:t>
            </a:r>
            <a:r>
              <a:rPr lang="ja-JP" altLang="en-US" sz="4800" b="1" dirty="0">
                <a:solidFill>
                  <a:srgbClr val="000000"/>
                </a:solidFill>
                <a:latin typeface="+mn-ea"/>
                <a:cs typeface="+mj-cs"/>
              </a:rPr>
              <a:t>学会</a:t>
            </a: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総会</a:t>
            </a: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演題発表に関連し、開示すべき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　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企業などはありません。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2017-03-29T01:34:42Z</dcterms:modified>
</cp:coreProperties>
</file>