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2017/3/29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4400" b="1" dirty="0" smtClean="0">
                <a:solidFill>
                  <a:srgbClr val="000000"/>
                </a:solidFill>
                <a:latin typeface="+mn-ea"/>
              </a:rPr>
              <a:t>第</a:t>
            </a:r>
            <a:r>
              <a:rPr lang="en-US" altLang="ja-JP" sz="4400" b="1" smtClean="0">
                <a:solidFill>
                  <a:srgbClr val="000000"/>
                </a:solidFill>
                <a:latin typeface="+mn-ea"/>
              </a:rPr>
              <a:t>21</a:t>
            </a:r>
            <a:r>
              <a:rPr lang="ja-JP" altLang="en-US" sz="4400" b="1" smtClean="0">
                <a:solidFill>
                  <a:srgbClr val="000000"/>
                </a:solidFill>
                <a:latin typeface="+mn-ea"/>
              </a:rPr>
              <a:t>回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日本気胸・嚢胞性肺疾患学会総会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</a:rPr>
              <a:t>ＣＯＩ 開示</a:t>
            </a:r>
            <a:r>
              <a:rPr lang="en-US" altLang="ja-JP" sz="3600" b="1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2017-03-29T01:35:43Z</dcterms:modified>
</cp:coreProperties>
</file>